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1C9C-7BE3-4EB3-BD14-D5F0C825C99F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8C95-F015-45B2-90B4-CF04D0CC0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501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1C9C-7BE3-4EB3-BD14-D5F0C825C99F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8C95-F015-45B2-90B4-CF04D0CC0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54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1C9C-7BE3-4EB3-BD14-D5F0C825C99F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8C95-F015-45B2-90B4-CF04D0CC0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79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1C9C-7BE3-4EB3-BD14-D5F0C825C99F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8C95-F015-45B2-90B4-CF04D0CC0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937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1C9C-7BE3-4EB3-BD14-D5F0C825C99F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8C95-F015-45B2-90B4-CF04D0CC0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289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1C9C-7BE3-4EB3-BD14-D5F0C825C99F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8C95-F015-45B2-90B4-CF04D0CC0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907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1C9C-7BE3-4EB3-BD14-D5F0C825C99F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8C95-F015-45B2-90B4-CF04D0CC0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394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1C9C-7BE3-4EB3-BD14-D5F0C825C99F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8C95-F015-45B2-90B4-CF04D0CC0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435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1C9C-7BE3-4EB3-BD14-D5F0C825C99F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8C95-F015-45B2-90B4-CF04D0CC0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76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1C9C-7BE3-4EB3-BD14-D5F0C825C99F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8C95-F015-45B2-90B4-CF04D0CC0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95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1C9C-7BE3-4EB3-BD14-D5F0C825C99F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8C95-F015-45B2-90B4-CF04D0CC0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279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01C9C-7BE3-4EB3-BD14-D5F0C825C99F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78C95-F015-45B2-90B4-CF04D0CC0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83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mic Sans MS" panose="030F0702030302020204" pitchFamily="66" charset="0"/>
              </a:rPr>
              <a:t>Salut</a:t>
            </a:r>
            <a:r>
              <a:rPr lang="en-US" dirty="0" smtClean="0">
                <a:latin typeface="Comic Sans MS" panose="030F0702030302020204" pitchFamily="66" charset="0"/>
              </a:rPr>
              <a:t> les </a:t>
            </a:r>
            <a:r>
              <a:rPr lang="en-US" dirty="0" err="1" smtClean="0">
                <a:latin typeface="Comic Sans MS" panose="030F0702030302020204" pitchFamily="66" charset="0"/>
              </a:rPr>
              <a:t>Copains</a:t>
            </a:r>
            <a:r>
              <a:rPr lang="en-US" dirty="0" smtClean="0">
                <a:latin typeface="Comic Sans MS" panose="030F0702030302020204" pitchFamily="66" charset="0"/>
              </a:rPr>
              <a:t>!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>
                <a:latin typeface="Comic Sans MS" panose="030F0702030302020204" pitchFamily="66" charset="0"/>
              </a:rPr>
              <a:t>To introduce someone to a friend or a family member</a:t>
            </a:r>
            <a:endParaRPr lang="en-US" u="sng" dirty="0">
              <a:latin typeface="Comic Sans MS" panose="030F0702030302020204" pitchFamily="66" charset="0"/>
            </a:endParaRP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Je </a:t>
            </a:r>
            <a:r>
              <a:rPr lang="en-US" dirty="0" err="1" smtClean="0">
                <a:latin typeface="Comic Sans MS" panose="030F0702030302020204" pitchFamily="66" charset="0"/>
              </a:rPr>
              <a:t>te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présente</a:t>
            </a:r>
            <a:r>
              <a:rPr lang="en-US" dirty="0" smtClean="0">
                <a:latin typeface="Comic Sans MS" panose="030F0702030302020204" pitchFamily="66" charset="0"/>
              </a:rPr>
              <a:t> ______________.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u="sng" dirty="0" err="1" smtClean="0">
                <a:latin typeface="Comic Sans MS" panose="030F0702030302020204" pitchFamily="66" charset="0"/>
              </a:rPr>
              <a:t>Maman</a:t>
            </a:r>
            <a:r>
              <a:rPr lang="en-US" dirty="0" smtClean="0">
                <a:latin typeface="Comic Sans MS" panose="030F0702030302020204" pitchFamily="66" charset="0"/>
              </a:rPr>
              <a:t>, je </a:t>
            </a:r>
            <a:r>
              <a:rPr lang="en-US" u="sng" dirty="0" err="1" smtClean="0">
                <a:latin typeface="Comic Sans MS" panose="030F0702030302020204" pitchFamily="66" charset="0"/>
              </a:rPr>
              <a:t>te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présente</a:t>
            </a:r>
            <a:r>
              <a:rPr lang="en-US" dirty="0" smtClean="0">
                <a:latin typeface="Comic Sans MS" panose="030F0702030302020204" pitchFamily="66" charset="0"/>
              </a:rPr>
              <a:t> Jacques.</a:t>
            </a:r>
          </a:p>
          <a:p>
            <a:r>
              <a:rPr lang="en-US" u="sng" dirty="0" smtClean="0">
                <a:latin typeface="Comic Sans MS" panose="030F0702030302020204" pitchFamily="66" charset="0"/>
              </a:rPr>
              <a:t>Papa</a:t>
            </a:r>
            <a:r>
              <a:rPr lang="en-US" dirty="0" smtClean="0">
                <a:latin typeface="Comic Sans MS" panose="030F0702030302020204" pitchFamily="66" charset="0"/>
              </a:rPr>
              <a:t>, je </a:t>
            </a:r>
            <a:r>
              <a:rPr lang="en-US" u="sng" dirty="0" err="1" smtClean="0">
                <a:latin typeface="Comic Sans MS" panose="030F0702030302020204" pitchFamily="66" charset="0"/>
              </a:rPr>
              <a:t>te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présente</a:t>
            </a:r>
            <a:r>
              <a:rPr lang="en-US" dirty="0" smtClean="0">
                <a:latin typeface="Comic Sans MS" panose="030F0702030302020204" pitchFamily="66" charset="0"/>
              </a:rPr>
              <a:t> Caroline.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150" y="3035582"/>
            <a:ext cx="2795924" cy="304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90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latin typeface="Comic Sans MS" panose="030F0702030302020204" pitchFamily="66" charset="0"/>
              </a:rPr>
              <a:t>C’est</a:t>
            </a:r>
            <a:r>
              <a:rPr lang="en-US" sz="3600" dirty="0" smtClean="0">
                <a:latin typeface="Comic Sans MS" panose="030F0702030302020204" pitchFamily="66" charset="0"/>
              </a:rPr>
              <a:t> un </a:t>
            </a:r>
            <a:r>
              <a:rPr lang="en-US" sz="3600" dirty="0" err="1" smtClean="0">
                <a:latin typeface="Comic Sans MS" panose="030F0702030302020204" pitchFamily="66" charset="0"/>
              </a:rPr>
              <a:t>ami</a:t>
            </a:r>
            <a:r>
              <a:rPr lang="en-US" sz="3600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en-US" sz="3600" dirty="0" err="1" smtClean="0">
                <a:latin typeface="Comic Sans MS" panose="030F0702030302020204" pitchFamily="66" charset="0"/>
              </a:rPr>
              <a:t>C’est</a:t>
            </a:r>
            <a:r>
              <a:rPr lang="en-US" sz="3600" dirty="0" smtClean="0">
                <a:latin typeface="Comic Sans MS" panose="030F0702030302020204" pitchFamily="66" charset="0"/>
              </a:rPr>
              <a:t> un </a:t>
            </a:r>
            <a:r>
              <a:rPr lang="en-US" sz="3600" dirty="0" err="1" smtClean="0">
                <a:latin typeface="Comic Sans MS" panose="030F0702030302020204" pitchFamily="66" charset="0"/>
              </a:rPr>
              <a:t>copain</a:t>
            </a:r>
            <a:r>
              <a:rPr lang="en-US" sz="3600" dirty="0" smtClean="0">
                <a:latin typeface="Comic Sans MS" panose="030F0702030302020204" pitchFamily="66" charset="0"/>
              </a:rPr>
              <a:t>.</a:t>
            </a:r>
          </a:p>
          <a:p>
            <a:endParaRPr lang="en-US" sz="3600" dirty="0">
              <a:latin typeface="Comic Sans MS" panose="030F0702030302020204" pitchFamily="66" charset="0"/>
            </a:endParaRPr>
          </a:p>
          <a:p>
            <a:r>
              <a:rPr lang="en-US" sz="3600" dirty="0" err="1" smtClean="0">
                <a:latin typeface="Comic Sans MS" panose="030F0702030302020204" pitchFamily="66" charset="0"/>
              </a:rPr>
              <a:t>C’est</a:t>
            </a:r>
            <a:r>
              <a:rPr lang="en-US" sz="3600" dirty="0" smtClean="0">
                <a:latin typeface="Comic Sans MS" panose="030F0702030302020204" pitchFamily="66" charset="0"/>
              </a:rPr>
              <a:t> </a:t>
            </a:r>
            <a:r>
              <a:rPr lang="en-US" sz="3600" dirty="0" err="1" smtClean="0">
                <a:latin typeface="Comic Sans MS" panose="030F0702030302020204" pitchFamily="66" charset="0"/>
              </a:rPr>
              <a:t>une</a:t>
            </a:r>
            <a:r>
              <a:rPr lang="en-US" sz="3600" dirty="0" smtClean="0">
                <a:latin typeface="Comic Sans MS" panose="030F0702030302020204" pitchFamily="66" charset="0"/>
              </a:rPr>
              <a:t> </a:t>
            </a:r>
            <a:r>
              <a:rPr lang="en-US" sz="3600" dirty="0" err="1" smtClean="0">
                <a:latin typeface="Comic Sans MS" panose="030F0702030302020204" pitchFamily="66" charset="0"/>
              </a:rPr>
              <a:t>amie</a:t>
            </a:r>
            <a:r>
              <a:rPr lang="en-US" sz="3600" dirty="0" smtClean="0">
                <a:latin typeface="Comic Sans MS" panose="030F0702030302020204" pitchFamily="66" charset="0"/>
              </a:rPr>
              <a:t>.</a:t>
            </a:r>
            <a:endParaRPr lang="en-US" sz="3600" dirty="0" smtClean="0">
              <a:latin typeface="Comic Sans MS" panose="030F0702030302020204" pitchFamily="66" charset="0"/>
            </a:endParaRPr>
          </a:p>
          <a:p>
            <a:r>
              <a:rPr lang="en-US" sz="3600" dirty="0" err="1" smtClean="0">
                <a:latin typeface="Comic Sans MS" panose="030F0702030302020204" pitchFamily="66" charset="0"/>
              </a:rPr>
              <a:t>C’est</a:t>
            </a:r>
            <a:r>
              <a:rPr lang="en-US" sz="3600" dirty="0" smtClean="0">
                <a:latin typeface="Comic Sans MS" panose="030F0702030302020204" pitchFamily="66" charset="0"/>
              </a:rPr>
              <a:t> </a:t>
            </a:r>
            <a:r>
              <a:rPr lang="en-US" sz="3600" dirty="0" err="1" smtClean="0">
                <a:latin typeface="Comic Sans MS" panose="030F0702030302020204" pitchFamily="66" charset="0"/>
              </a:rPr>
              <a:t>une</a:t>
            </a:r>
            <a:r>
              <a:rPr lang="en-US" sz="3600" dirty="0" smtClean="0">
                <a:latin typeface="Comic Sans MS" panose="030F0702030302020204" pitchFamily="66" charset="0"/>
              </a:rPr>
              <a:t> </a:t>
            </a:r>
            <a:r>
              <a:rPr lang="en-US" sz="3600" dirty="0" err="1" smtClean="0">
                <a:latin typeface="Comic Sans MS" panose="030F0702030302020204" pitchFamily="66" charset="0"/>
              </a:rPr>
              <a:t>copine</a:t>
            </a:r>
            <a:r>
              <a:rPr lang="en-US" sz="3600" dirty="0" smtClean="0">
                <a:latin typeface="Comic Sans MS" panose="030F0702030302020204" pitchFamily="66" charset="0"/>
              </a:rPr>
              <a:t>.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550" y="3422576"/>
            <a:ext cx="5994250" cy="311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18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>
                <a:latin typeface="Comic Sans MS" panose="030F0702030302020204" pitchFamily="66" charset="0"/>
              </a:rPr>
              <a:t>C’est</a:t>
            </a:r>
            <a:r>
              <a:rPr lang="en-US" sz="4000" dirty="0" smtClean="0">
                <a:latin typeface="Comic Sans MS" panose="030F0702030302020204" pitchFamily="66" charset="0"/>
              </a:rPr>
              <a:t> un crayon.</a:t>
            </a:r>
            <a:endParaRPr lang="en-US" sz="40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322" y="2914225"/>
            <a:ext cx="1873356" cy="284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47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>
                <a:latin typeface="Comic Sans MS" panose="030F0702030302020204" pitchFamily="66" charset="0"/>
              </a:rPr>
              <a:t>To introduce someone to an adult that is not a family  member</a:t>
            </a:r>
          </a:p>
          <a:p>
            <a:endParaRPr lang="en-US" sz="2400" u="sng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Je </a:t>
            </a:r>
            <a:r>
              <a:rPr lang="en-US" dirty="0" err="1" smtClean="0">
                <a:latin typeface="Comic Sans MS" panose="030F0702030302020204" pitchFamily="66" charset="0"/>
              </a:rPr>
              <a:t>vous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présente</a:t>
            </a:r>
            <a:r>
              <a:rPr lang="en-US" dirty="0" smtClean="0">
                <a:latin typeface="Comic Sans MS" panose="030F0702030302020204" pitchFamily="66" charset="0"/>
              </a:rPr>
              <a:t> ____________________.</a:t>
            </a:r>
          </a:p>
          <a:p>
            <a:endParaRPr lang="en-US" sz="2400" dirty="0">
              <a:latin typeface="Comic Sans MS" panose="030F0702030302020204" pitchFamily="66" charset="0"/>
            </a:endParaRPr>
          </a:p>
          <a:p>
            <a:r>
              <a:rPr lang="en-US" u="sng" dirty="0" err="1" smtClean="0">
                <a:latin typeface="Comic Sans MS" panose="030F0702030302020204" pitchFamily="66" charset="0"/>
              </a:rPr>
              <a:t>Mme</a:t>
            </a:r>
            <a:r>
              <a:rPr lang="en-US" u="sng" dirty="0" smtClean="0">
                <a:latin typeface="Comic Sans MS" panose="030F0702030302020204" pitchFamily="66" charset="0"/>
              </a:rPr>
              <a:t> Cedrone</a:t>
            </a:r>
            <a:r>
              <a:rPr lang="en-US" dirty="0" smtClean="0">
                <a:latin typeface="Comic Sans MS" panose="030F0702030302020204" pitchFamily="66" charset="0"/>
              </a:rPr>
              <a:t>, je </a:t>
            </a:r>
            <a:r>
              <a:rPr lang="en-US" u="sng" dirty="0" err="1" smtClean="0">
                <a:latin typeface="Comic Sans MS" panose="030F0702030302020204" pitchFamily="66" charset="0"/>
              </a:rPr>
              <a:t>vous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présente</a:t>
            </a:r>
            <a:r>
              <a:rPr lang="en-US" dirty="0" smtClean="0">
                <a:latin typeface="Comic Sans MS" panose="030F0702030302020204" pitchFamily="66" charset="0"/>
              </a:rPr>
              <a:t> Suzette.</a:t>
            </a:r>
          </a:p>
          <a:p>
            <a:r>
              <a:rPr lang="en-US" u="sng" dirty="0" err="1" smtClean="0">
                <a:latin typeface="Comic Sans MS" panose="030F0702030302020204" pitchFamily="66" charset="0"/>
              </a:rPr>
              <a:t>Mme</a:t>
            </a:r>
            <a:r>
              <a:rPr lang="en-US" u="sng" dirty="0" smtClean="0">
                <a:latin typeface="Comic Sans MS" panose="030F0702030302020204" pitchFamily="66" charset="0"/>
              </a:rPr>
              <a:t> Cedrone</a:t>
            </a:r>
            <a:r>
              <a:rPr lang="en-US" dirty="0" smtClean="0">
                <a:latin typeface="Comic Sans MS" panose="030F0702030302020204" pitchFamily="66" charset="0"/>
              </a:rPr>
              <a:t>, je </a:t>
            </a:r>
            <a:r>
              <a:rPr lang="en-US" u="sng" dirty="0" err="1" smtClean="0">
                <a:latin typeface="Comic Sans MS" panose="030F0702030302020204" pitchFamily="66" charset="0"/>
              </a:rPr>
              <a:t>vous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présente</a:t>
            </a:r>
            <a:r>
              <a:rPr lang="en-US" dirty="0" smtClean="0">
                <a:latin typeface="Comic Sans MS" panose="030F0702030302020204" pitchFamily="66" charset="0"/>
              </a:rPr>
              <a:t> Paul.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038" y="3597535"/>
            <a:ext cx="2916219" cy="291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52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u</a:t>
            </a:r>
            <a:r>
              <a:rPr lang="en-US" dirty="0" smtClean="0">
                <a:latin typeface="Comic Sans MS" panose="030F0702030302020204" pitchFamily="66" charset="0"/>
              </a:rPr>
              <a:t>n </a:t>
            </a:r>
            <a:r>
              <a:rPr lang="en-US" dirty="0" err="1" smtClean="0">
                <a:latin typeface="Comic Sans MS" panose="030F0702030302020204" pitchFamily="66" charset="0"/>
              </a:rPr>
              <a:t>élève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err="1">
                <a:latin typeface="Comic Sans MS" panose="030F0702030302020204" pitchFamily="66" charset="0"/>
              </a:rPr>
              <a:t>u</a:t>
            </a:r>
            <a:r>
              <a:rPr lang="en-US" dirty="0" err="1" smtClean="0">
                <a:latin typeface="Comic Sans MS" panose="030F0702030302020204" pitchFamily="66" charset="0"/>
              </a:rPr>
              <a:t>ne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élève</a:t>
            </a:r>
            <a:endParaRPr lang="en-US" dirty="0" smtClean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>
                <a:latin typeface="Comic Sans MS" panose="030F0702030302020204" pitchFamily="66" charset="0"/>
              </a:rPr>
              <a:t>u</a:t>
            </a:r>
            <a:r>
              <a:rPr lang="en-US" dirty="0" smtClean="0">
                <a:latin typeface="Comic Sans MS" panose="030F0702030302020204" pitchFamily="66" charset="0"/>
              </a:rPr>
              <a:t>n </a:t>
            </a:r>
            <a:r>
              <a:rPr lang="en-US" dirty="0" err="1" smtClean="0">
                <a:latin typeface="Comic Sans MS" panose="030F0702030302020204" pitchFamily="66" charset="0"/>
              </a:rPr>
              <a:t>ami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err="1">
                <a:latin typeface="Comic Sans MS" panose="030F0702030302020204" pitchFamily="66" charset="0"/>
              </a:rPr>
              <a:t>u</a:t>
            </a:r>
            <a:r>
              <a:rPr lang="en-US" dirty="0" err="1" smtClean="0">
                <a:latin typeface="Comic Sans MS" panose="030F0702030302020204" pitchFamily="66" charset="0"/>
              </a:rPr>
              <a:t>ne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amie</a:t>
            </a:r>
            <a:endParaRPr lang="en-US" dirty="0" smtClean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>
                <a:latin typeface="Comic Sans MS" panose="030F0702030302020204" pitchFamily="66" charset="0"/>
              </a:rPr>
              <a:t>u</a:t>
            </a:r>
            <a:r>
              <a:rPr lang="en-US" dirty="0" smtClean="0">
                <a:latin typeface="Comic Sans MS" panose="030F0702030302020204" pitchFamily="66" charset="0"/>
              </a:rPr>
              <a:t>n </a:t>
            </a:r>
            <a:r>
              <a:rPr lang="en-US" dirty="0" err="1" smtClean="0">
                <a:latin typeface="Comic Sans MS" panose="030F0702030302020204" pitchFamily="66" charset="0"/>
              </a:rPr>
              <a:t>copain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err="1">
                <a:latin typeface="Comic Sans MS" panose="030F0702030302020204" pitchFamily="66" charset="0"/>
              </a:rPr>
              <a:t>u</a:t>
            </a:r>
            <a:r>
              <a:rPr lang="en-US" dirty="0" err="1" smtClean="0">
                <a:latin typeface="Comic Sans MS" panose="030F0702030302020204" pitchFamily="66" charset="0"/>
              </a:rPr>
              <a:t>ne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copine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a student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>
                <a:latin typeface="Comic Sans MS" panose="030F0702030302020204" pitchFamily="66" charset="0"/>
              </a:rPr>
              <a:t>a</a:t>
            </a:r>
            <a:r>
              <a:rPr lang="en-US" dirty="0" smtClean="0">
                <a:latin typeface="Comic Sans MS" panose="030F0702030302020204" pitchFamily="66" charset="0"/>
              </a:rPr>
              <a:t> friend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>
                <a:latin typeface="Comic Sans MS" panose="030F0702030302020204" pitchFamily="66" charset="0"/>
              </a:rPr>
              <a:t>a</a:t>
            </a:r>
            <a:r>
              <a:rPr lang="en-US" dirty="0" smtClean="0">
                <a:latin typeface="Comic Sans MS" panose="030F0702030302020204" pitchFamily="66" charset="0"/>
              </a:rPr>
              <a:t> friend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799" y="2096340"/>
            <a:ext cx="1905000" cy="12668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391" y="3901148"/>
            <a:ext cx="3162300" cy="272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0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u</a:t>
            </a:r>
            <a:r>
              <a:rPr lang="en-US" dirty="0" smtClean="0">
                <a:latin typeface="Comic Sans MS" panose="030F0702030302020204" pitchFamily="66" charset="0"/>
              </a:rPr>
              <a:t>n prof</a:t>
            </a:r>
          </a:p>
          <a:p>
            <a:r>
              <a:rPr lang="en-US" dirty="0" err="1">
                <a:latin typeface="Comic Sans MS" panose="030F0702030302020204" pitchFamily="66" charset="0"/>
              </a:rPr>
              <a:t>u</a:t>
            </a:r>
            <a:r>
              <a:rPr lang="en-US" dirty="0" err="1" smtClean="0">
                <a:latin typeface="Comic Sans MS" panose="030F0702030302020204" pitchFamily="66" charset="0"/>
              </a:rPr>
              <a:t>ne</a:t>
            </a:r>
            <a:r>
              <a:rPr lang="en-US" dirty="0" smtClean="0">
                <a:latin typeface="Comic Sans MS" panose="030F0702030302020204" pitchFamily="66" charset="0"/>
              </a:rPr>
              <a:t> prof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>
                <a:latin typeface="Comic Sans MS" panose="030F0702030302020204" pitchFamily="66" charset="0"/>
              </a:rPr>
              <a:t>u</a:t>
            </a:r>
            <a:r>
              <a:rPr lang="en-US" dirty="0" smtClean="0">
                <a:latin typeface="Comic Sans MS" panose="030F0702030302020204" pitchFamily="66" charset="0"/>
              </a:rPr>
              <a:t>n </a:t>
            </a:r>
            <a:r>
              <a:rPr lang="en-US" dirty="0" err="1" smtClean="0">
                <a:latin typeface="Comic Sans MS" panose="030F0702030302020204" pitchFamily="66" charset="0"/>
              </a:rPr>
              <a:t>garçon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err="1">
                <a:latin typeface="Comic Sans MS" panose="030F0702030302020204" pitchFamily="66" charset="0"/>
              </a:rPr>
              <a:t>u</a:t>
            </a:r>
            <a:r>
              <a:rPr lang="en-US" dirty="0" err="1" smtClean="0">
                <a:latin typeface="Comic Sans MS" panose="030F0702030302020204" pitchFamily="66" charset="0"/>
              </a:rPr>
              <a:t>ne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fille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a</a:t>
            </a:r>
            <a:r>
              <a:rPr lang="en-US" dirty="0" smtClean="0">
                <a:latin typeface="Comic Sans MS" panose="030F0702030302020204" pitchFamily="66" charset="0"/>
              </a:rPr>
              <a:t> teacher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>
                <a:latin typeface="Comic Sans MS" panose="030F0702030302020204" pitchFamily="66" charset="0"/>
              </a:rPr>
              <a:t>a</a:t>
            </a:r>
            <a:r>
              <a:rPr lang="en-US" dirty="0" smtClean="0">
                <a:latin typeface="Comic Sans MS" panose="030F0702030302020204" pitchFamily="66" charset="0"/>
              </a:rPr>
              <a:t> boy</a:t>
            </a:r>
          </a:p>
          <a:p>
            <a:r>
              <a:rPr lang="en-US" dirty="0">
                <a:latin typeface="Comic Sans MS" panose="030F0702030302020204" pitchFamily="66" charset="0"/>
              </a:rPr>
              <a:t>a</a:t>
            </a:r>
            <a:r>
              <a:rPr lang="en-US" dirty="0" smtClean="0">
                <a:latin typeface="Comic Sans MS" panose="030F0702030302020204" pitchFamily="66" charset="0"/>
              </a:rPr>
              <a:t> girl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207" y="959211"/>
            <a:ext cx="1219200" cy="10058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367" y="2284774"/>
            <a:ext cx="2016433" cy="13938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802" y="3678672"/>
            <a:ext cx="1301405" cy="19167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4134" y="4927817"/>
            <a:ext cx="1192066" cy="174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11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mic Sans MS" panose="030F0702030302020204" pitchFamily="66" charset="0"/>
              </a:rPr>
              <a:t>Tu</a:t>
            </a:r>
            <a:r>
              <a:rPr lang="en-US" dirty="0" smtClean="0">
                <a:latin typeface="Comic Sans MS" panose="030F0702030302020204" pitchFamily="66" charset="0"/>
              </a:rPr>
              <a:t> as </a:t>
            </a:r>
            <a:r>
              <a:rPr lang="en-US" dirty="0" err="1" smtClean="0">
                <a:latin typeface="Comic Sans MS" panose="030F0702030302020204" pitchFamily="66" charset="0"/>
              </a:rPr>
              <a:t>quel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âge</a:t>
            </a:r>
            <a:r>
              <a:rPr lang="en-US" dirty="0" smtClean="0">
                <a:latin typeface="Comic Sans MS" panose="030F0702030302020204" pitchFamily="66" charset="0"/>
              </a:rPr>
              <a:t>? 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>
                <a:latin typeface="Comic Sans MS" panose="030F0702030302020204" pitchFamily="66" charset="0"/>
              </a:rPr>
              <a:t>J’ai</a:t>
            </a:r>
            <a:r>
              <a:rPr lang="en-US" sz="4000" dirty="0" smtClean="0">
                <a:latin typeface="Comic Sans MS" panose="030F0702030302020204" pitchFamily="66" charset="0"/>
              </a:rPr>
              <a:t> _________ans.</a:t>
            </a:r>
            <a:endParaRPr lang="en-US" sz="4000" dirty="0"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475" y="3890963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19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Elle a </a:t>
            </a:r>
            <a:r>
              <a:rPr lang="en-US" dirty="0" err="1" smtClean="0">
                <a:latin typeface="Comic Sans MS" panose="030F0702030302020204" pitchFamily="66" charset="0"/>
              </a:rPr>
              <a:t>quel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âge</a:t>
            </a:r>
            <a:r>
              <a:rPr lang="en-US" dirty="0" smtClean="0">
                <a:latin typeface="Comic Sans MS" panose="030F0702030302020204" pitchFamily="66" charset="0"/>
              </a:rPr>
              <a:t>?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omic Sans MS" panose="030F0702030302020204" pitchFamily="66" charset="0"/>
              </a:rPr>
              <a:t>Elle a __________ ans.</a:t>
            </a:r>
            <a:endParaRPr lang="en-US" sz="40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367" y="4151555"/>
            <a:ext cx="2913529" cy="2393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525" y="4151555"/>
            <a:ext cx="2426746" cy="219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66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Il a </a:t>
            </a:r>
            <a:r>
              <a:rPr lang="en-US" dirty="0" err="1" smtClean="0">
                <a:latin typeface="Comic Sans MS" panose="030F0702030302020204" pitchFamily="66" charset="0"/>
              </a:rPr>
              <a:t>quel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âge</a:t>
            </a:r>
            <a:r>
              <a:rPr lang="en-US" dirty="0" smtClean="0">
                <a:latin typeface="Comic Sans MS" panose="030F0702030302020204" pitchFamily="66" charset="0"/>
              </a:rPr>
              <a:t>?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omic Sans MS" panose="030F0702030302020204" pitchFamily="66" charset="0"/>
              </a:rPr>
              <a:t>Il a ______________ ans.</a:t>
            </a:r>
            <a:endParaRPr lang="en-US" sz="40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196" y="3452629"/>
            <a:ext cx="3237604" cy="31890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280" y="4001294"/>
            <a:ext cx="2377739" cy="277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64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mic Sans MS" panose="030F0702030302020204" pitchFamily="66" charset="0"/>
              </a:rPr>
              <a:t>C’est</a:t>
            </a:r>
            <a:r>
              <a:rPr lang="en-US" dirty="0" smtClean="0"/>
              <a:t> _______________.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>
                <a:latin typeface="Comic Sans MS" panose="030F0702030302020204" pitchFamily="66" charset="0"/>
              </a:rPr>
              <a:t>C’est</a:t>
            </a:r>
            <a:r>
              <a:rPr lang="en-US" sz="4000" dirty="0" smtClean="0">
                <a:latin typeface="Comic Sans MS" panose="030F0702030302020204" pitchFamily="66" charset="0"/>
              </a:rPr>
              <a:t> Paul.</a:t>
            </a:r>
          </a:p>
          <a:p>
            <a:endParaRPr lang="en-US" sz="4000" dirty="0" smtClean="0">
              <a:latin typeface="Comic Sans MS" panose="030F0702030302020204" pitchFamily="66" charset="0"/>
            </a:endParaRPr>
          </a:p>
          <a:p>
            <a:r>
              <a:rPr lang="en-US" sz="4000" dirty="0" err="1" smtClean="0">
                <a:latin typeface="Comic Sans MS" panose="030F0702030302020204" pitchFamily="66" charset="0"/>
              </a:rPr>
              <a:t>C’est</a:t>
            </a:r>
            <a:r>
              <a:rPr lang="en-US" sz="4000" dirty="0" smtClean="0">
                <a:latin typeface="Comic Sans MS" panose="030F0702030302020204" pitchFamily="66" charset="0"/>
              </a:rPr>
              <a:t> Claire.</a:t>
            </a:r>
            <a:endParaRPr lang="en-US" sz="40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647" y="2541433"/>
            <a:ext cx="4763165" cy="407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80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>
                <a:latin typeface="Comic Sans MS" panose="030F0702030302020204" pitchFamily="66" charset="0"/>
              </a:rPr>
              <a:t>C’est</a:t>
            </a:r>
            <a:r>
              <a:rPr lang="en-US" sz="4000" dirty="0" smtClean="0">
                <a:latin typeface="Comic Sans MS" panose="030F0702030302020204" pitchFamily="66" charset="0"/>
              </a:rPr>
              <a:t> un prof.</a:t>
            </a:r>
          </a:p>
          <a:p>
            <a:endParaRPr lang="en-US" sz="4000" dirty="0">
              <a:latin typeface="Comic Sans MS" panose="030F0702030302020204" pitchFamily="66" charset="0"/>
            </a:endParaRPr>
          </a:p>
          <a:p>
            <a:r>
              <a:rPr lang="en-US" sz="4000" dirty="0" err="1" smtClean="0">
                <a:latin typeface="Comic Sans MS" panose="030F0702030302020204" pitchFamily="66" charset="0"/>
              </a:rPr>
              <a:t>C’est</a:t>
            </a:r>
            <a:r>
              <a:rPr lang="en-US" sz="4000" dirty="0" smtClean="0">
                <a:latin typeface="Comic Sans MS" panose="030F0702030302020204" pitchFamily="66" charset="0"/>
              </a:rPr>
              <a:t> </a:t>
            </a:r>
            <a:r>
              <a:rPr lang="en-US" sz="4000" dirty="0" err="1" smtClean="0">
                <a:latin typeface="Comic Sans MS" panose="030F0702030302020204" pitchFamily="66" charset="0"/>
              </a:rPr>
              <a:t>une</a:t>
            </a:r>
            <a:r>
              <a:rPr lang="en-US" sz="4000" dirty="0" smtClean="0">
                <a:latin typeface="Comic Sans MS" panose="030F0702030302020204" pitchFamily="66" charset="0"/>
              </a:rPr>
              <a:t> prof.</a:t>
            </a:r>
            <a:endParaRPr lang="en-US" sz="40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950" y="1471893"/>
            <a:ext cx="2647950" cy="2838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022" y="4445280"/>
            <a:ext cx="2686383" cy="236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70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161</Words>
  <Application>Microsoft Office PowerPoint</Application>
  <PresentationFormat>Widescreen</PresentationFormat>
  <Paragraphs>57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Office Theme</vt:lpstr>
      <vt:lpstr>Salut les Copains!</vt:lpstr>
      <vt:lpstr>PowerPoint Presentation</vt:lpstr>
      <vt:lpstr>PowerPoint Presentation</vt:lpstr>
      <vt:lpstr>PowerPoint Presentation</vt:lpstr>
      <vt:lpstr>Tu as quel âge? </vt:lpstr>
      <vt:lpstr>Elle a quel âge?</vt:lpstr>
      <vt:lpstr>Il a quel âge?</vt:lpstr>
      <vt:lpstr>C’est _______________.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Salut les Copains!</dc:title>
  <dc:creator>Patricia Cedrone</dc:creator>
  <cp:lastModifiedBy>Patricia Cedrone</cp:lastModifiedBy>
  <cp:revision>25</cp:revision>
  <dcterms:created xsi:type="dcterms:W3CDTF">2017-10-17T19:11:23Z</dcterms:created>
  <dcterms:modified xsi:type="dcterms:W3CDTF">2017-10-19T18:09:06Z</dcterms:modified>
</cp:coreProperties>
</file>